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3640" y="300960"/>
            <a:ext cx="906660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503640" y="1768320"/>
            <a:ext cx="906660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0" y="10440"/>
            <a:ext cx="10079640" cy="755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CustomShape 1"/>
          <p:cNvSpPr/>
          <p:nvPr/>
        </p:nvSpPr>
        <p:spPr>
          <a:xfrm>
            <a:off x="503640" y="300960"/>
            <a:ext cx="9066600" cy="1257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5" name="CustomShape 2"/>
          <p:cNvSpPr/>
          <p:nvPr/>
        </p:nvSpPr>
        <p:spPr>
          <a:xfrm>
            <a:off x="503640" y="1768320"/>
            <a:ext cx="9066600" cy="437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10440"/>
            <a:ext cx="10079640" cy="755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5024160" y="125640"/>
            <a:ext cx="95040" cy="2304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182880" y="713232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800" y="36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720" cy="330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184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2019-04-03T01:20:00Z</dcterms:modified>
  <cp:revision>29</cp:revision>
  <dc:subject/>
  <dc:title/>
</cp:coreProperties>
</file>